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5" r:id="rId2"/>
    <p:sldId id="256" r:id="rId3"/>
    <p:sldId id="277" r:id="rId4"/>
    <p:sldId id="283" r:id="rId5"/>
    <p:sldId id="284" r:id="rId6"/>
    <p:sldId id="280" r:id="rId7"/>
    <p:sldId id="281" r:id="rId8"/>
    <p:sldId id="282" r:id="rId9"/>
    <p:sldId id="286" r:id="rId10"/>
    <p:sldId id="288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CD"/>
    <a:srgbClr val="FFFFFF"/>
    <a:srgbClr val="03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5"/>
    <p:restoredTop sz="96928"/>
  </p:normalViewPr>
  <p:slideViewPr>
    <p:cSldViewPr snapToObjects="1">
      <p:cViewPr>
        <p:scale>
          <a:sx n="141" d="100"/>
          <a:sy n="141" d="100"/>
        </p:scale>
        <p:origin x="8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4.57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68 24575,'43'84'0,"0"-1"0,1 1 0,-1-1 0,1 9 0,-2-7 0,-8-48 0,-8-94 0,-11-34 0,-10 25 0,-9 5 0,-20-20 0,15 53 0,-13-28 0,15 49 0,-4-4 0,-5-5 0,0 3 0,-6-9 0,0 4 0,1-1 0,3-1 0,-1 7 0,7 0 0,-3 4 0,5 4 0,2 0 0,-2 3 0,5 0 0,-2 2 0,3 0 0,0 0 0,0 0 0,0 0 0,0 0 0,0 0 0,0 0 0,1 0 0,-1 0 0,1 0 0,0 0 0,-1 0 0,2 1 0,1 1 0,1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8.62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0 24575,'2'15'0,"-1"0"0,-1-4 0,0 5 0,0 14 0,0-3 0,0 16 0,0 16 0,0-2 0,0 9 0,0-7 0,0-13 0,0 40 0,0-33 0,0 33 0,0-25 0,0-12 0,0 16 0,0-25 0,0 5 0,0-8 0,0-12 0,0-4 0,0-10 0,0-4 0,0-3 0,0 0 0,0 0 0,-1-2 0,1 1 0,-2-1 0,2 2 0,0 0 0,0 0 0,0 0 0,0 0 0,0 0 0,0 0 0,0 0 0,0 0 0,0 0 0,0 0 0,0-1 0,0 0 0,0 1 0,0 0 0,0 0 0,0 0 0,0 0 0,0 0 0,0 0 0,0 0 0,0-1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0.47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363 4 24575,'-13'-2'0,"4"1"0,-4 1 0,4 0 0,-5 0 0,6 0 0,-6 0 0,8 0 0,-14 8 0,11-1 0,-8 6 0,1 2 0,4-8 0,-5 13 0,0-6 0,7-1 0,-6 7 0,8-12 0,-2 11 0,0-10 0,3 9 0,0-9 0,1 5 0,3-6 0,0-1 0,3-3 0,0 0 0,0 0 0,0 0 0,0 0 0,7 1 0,-1-3 0,10 3 0,0-1 0,3 2 0,0 0 0,1 1 0,-5-1 0,-1 0 0,-3-1 0,-3-2 0,1 1 0,-4-1 0,2 0 0,-3 0 0,-2-1 0,0 1 0,-2 1 0,0 0 0,0 0 0,0 0 0,0 8 0,0-3 0,-3 6 0,-2-5 0,-1 5 0,-8-3 0,4 3 0,-5-3 0,5-2 0,2 1 0,-2-3 0,4-1 0,-3-2 0,1 0 0,-3-2 0,1-1 0,-1-2 0,1 0 0,-1 0 0,4 0 0,-3 0 0,5 0 0,-2 0 0,0-2 0,2 0 0,-4-4 0,1-1 0,-2 2 0,-1-3 0,1 3 0,2 0 0,1 2 0,3 0 0,2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1.76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5 0 24575,'0'28'0,"0"1"0,0 7 0,0-4 0,0 11 0,0 2 0,0-6 0,0 11 0,0-18 0,0 0 0,0-12 0,0-1 0,0-11 0,0 6 0,0-9 0,0 4 0,0-5 0,0 1 0,0-1 0,0-1 0,0 0 0,0 1 0,-2-2 0,2 1 0,-2-1 0,2 2 0,0 0 0,0 0 0,0-2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3.14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24575,'12'0'0,"6"0"0,2 0 0,5 0 0,-1 0 0,-4 0 0,5 0 0,-4 0 0,-5 0 0,4 0 0,-9 0 0,6 0 0,-5 0 0,-1 0 0,-3 0 0,-5 0 0,1 0 0,-1 0 0,1 0 0,0 0 0,0 0 0,0 0 0,0 0 0,0 0 0,0 0 0,0 0 0,0 0 0,0 0 0,0 0 0,-2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4.33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140 1 24575,'0'16'0,"0"-1"0,0 9 0,0 0 0,-4 2 0,1-1 0,-5 5 0,-7-1 0,6-6 0,-6 4 0,8-16 0,-3 8 0,1-4 0,0 1 0,1-2 0,2-4 0,-2 1 0,4-3 0,-1-1 0,3-3 0,-2 2 0,4-2 0,-4 2 0,4-2 0,-4 0 0,4 0 0,-2 0 0,1-2 0,0 1 0,-1-2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6.207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86 0 24575,'12'0'0,"6"0"0,2 0 0,4 0 0,7 0 0,-9 0 0,13 0 0,-14 0 0,-4 0 0,-7 2 0,-5 7 0,1 8 0,-2 8 0,2 6 0,-5 6 0,7 1 0,-7 6 0,3 0 0,-4 21 0,0-8 0,0 26 0,-15-12 0,0 16 0,-18-6-363,17-33 1,1 1 362,-21 41 0,8-21 0,-1 23-61,6-40 61,-5 25 0,4-24 0,2-8 0,9-13 0,1-9 723,5-7-723,1-5 63,2-4-63,2-3 0,-1 0 0,4-2 0,5 0 0,6-2 0,3 0 0,10 0 0,-5 0 0,14 0 0,-7 0 0,14 0 0,-3 0 0,-1 0 0,5 0 0,-10 0 0,4 0 0,-10 0 0,-2 0 0,-5 0 0,-3 0 0,2 0 0,-7 0 0,1 0 0,-2 0 0,-3 0 0,4 0 0,-1 0 0,-2 0 0,2 0 0,-5 0 0,2 0 0,-3 0 0,-2 1 0,0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7.91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217 0 24575,'-10'0'0,"-4"0"0,5 0 0,-8 0 0,8 2 0,-9 5 0,-1 12 0,-13 32 0,5 9 0,0 10 0,16-17 0,3-3 0,7-3 0,-8 40 0,8 5 0,-3 1 0,4-20 0,0-8 0,0-29 0,0 29 0,0-26 0,0 6 0,0-13 0,2-8 0,2-4 0,4-5 0,2 3 0,1-6 0,1 6 0,3-5 0,-3 1 0,7-1 0,-4-4 0,5 0 0,-1-2 0,5 0 0,-3-4 0,7 1 0,-7-4 0,2 0 0,-3 0 0,-1 0 0,5-7 0,-2-5 0,12-20 0,-8-2 0,6-13 0,-8-10 0,-6 15 0,-3-30 0,-6 23 0,2-18 0,-1 7 0,-5-11 0,-1 8 0,-4-9 0,-8 14 0,0 16 0,-11-12 0,3 19 0,-6-16 0,4 13 0,-2 1 0,6 12 0,3 1 0,-1 5 0,3 3 0,0 2 0,-1 6 0,5 1 0,-5 2 0,5 2 0,-5 1 0,3 2 0,-1 0 0,-2 0 0,3 0 0,-4 0 0,1 0 0,2 0 0,1 0 0,3 0 0,2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9.30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291 0 24575,'15'0'0,"0"0"0,0 0 0,4 0 0,-8 0 0,8 0 0,-8 0 0,4 0 0,-10 5 0,8 16 0,-11 2 0,6 35 0,-8 0 0,0 30-593,-2-33 1,-3 2 592,-3 0 0,-4 1 0,-4 9 0,-3 1 0,-4-6 0,-3-1 0,-5 4 0,-1-2 0,-12 26-314,15-36 1,0-3 313,-9 9 0,-1 7 0,5-15 0,13-19 0,6-10 1146,7-11-1146,5-4 666,-1-3-666,4 1 0,1-3 0,13 0 0,1-2 0,20 0 0,-8 0 0,15 4 0,-4-3 0,0 6 0,-2-6 0,-6 6 0,-4-7 0,-6 4 0,-5-4 0,-5 0 0,-2 0 0,-1 0 0,-3 0 0,0 0 0,0 0 0,0 0 0,0 0 0,-1 0 0,2 0 0,1 0 0,2 0 0,3 0 0,-1 0 0,-2-2 0,2-1 0,-3 1 0,1-2 0,-1 1 0,-3 1 0,0-1 0,0 2 0,-2-2 0,0 1 0,-2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21.01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7 1 24575,'0'53'0,"0"18"0,0 2 0,0 14 0,0-30 0,0 24 0,0-30 0,0 17 0,0-10 0,0-23 0,0 7 0,0-25 0,0 2 0,0-8 0,0-4 0,0 0 0,0-3 0,0-1 0,0 1 0,0 0 0,0-1 0,0 1 0,0-1 0,0 1 0,0-1 0,0 4 0,0 0 0,0 8 0,0-4 0,0 4 0,0-1 0,0 2 0,0 3 0,0 5 0,0 2 0,0 9 0,0-3 0,0 3 0,0-9 0,0-7 0,0 5 0,0-12 0,0 5 0,0-10 0,0-3 0,0 0 0,0 0 0,-3-2 0,2-1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2:58.730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0 1 16383,'40'0'0,"-8"0"0,-26 0 0,6 0 0,8 0 0,-5 0 0,5 0 0,-7 0 0,1 0 0,5 0 0,-5 0 0,3 0 0,-3 0 0,5 0 0,-3 0 0,1 0 0,3 0 0,-5 0 0,5 0 0,0 0 0,-4 0 0,0 0 0,0 0 0,-3 0 0,4 0 0,0 0 0,-3 0 0,3 0 0,-1 0 0,0 0 0,-2 0 0,4 0 0,-4 0 0,2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5.9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104 3 24575,'-6'0'0,"1"0"0,1 0 0,-3-3 0,-4 6 0,-2 4 0,-1 0 0,4 7 0,1-6 0,0 3 0,1-1 0,3-2 0,2 6 0,3-6 0,0 11 0,0-4 0,0 5 0,0 4 0,0-3 0,0 3 0,0-5 0,0 1 0,0-5 0,3 0 0,0-5 0,2 1 0,3-1 0,4 2 0,3-3 0,10 4 0,-5-3 0,10 2 0,-5-2 0,5 1 0,0-3 0,-4 3 0,-2-4 0,-4-4 0,-5 0 0,3-3 0,-6 0 0,2 0 0,-3 0 0,-3 0 0,2 0 0,-6 0 0,3 0 0,-3 0 0,0 0 0,0 0 0,0 0 0,-1-1 0,0-1 0,-1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3:00.697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1 0 16383,'63'0'0,"-10"0"0,-6 0 0,-17 0 0,11 0 0,-15 0 0,-5 0 0,-1 0 0,-6 0 0,3 0 0,1 0 0,-1 0 0,-1 0 0,-2 0 0,4 0 0,-4 0 0,3 0 0,-1 0 0,-3 0 0,5 0 0,-3 0 0,1 0 0,0 0 0,0 0 0,1 0 0,-4 0 0,4 0 0,-2 3 0,1-2 0,1 6 0,-2-7 0,-1 4 0,7-1 0,-5-2 0,5 5 0,-6-5 0,-2 2 0,4 0 0,-3-1 0,4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3:03.138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0 0 16383,'50'0'0,"21"0"0,-23 0 0,7 0 0,23 0 0,-36 0 0,38 0 0,-36 0 0,6 0 0,-3 0 0,-16 0 0,1 0 0,-22 0 0,4 0 0,3 0 0,-4 0 0,8 0 0,-8 0 0,0 0 0,8 0 0,-10 0 0,7 0 0,-3 0 0,-1 0 0,5 0 0,-5 0 0,2 0 0,0 0 0,-1 0 0,0 0 0,2 0 0,-2 0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2:53:31.836"/>
    </inkml:context>
    <inkml:brush xml:id="br0">
      <inkml:brushProperty name="width" value="0.3" units="cm"/>
      <inkml:brushProperty name="height" value="0.6" units="cm"/>
      <inkml:brushProperty name="color" value="#009BFF"/>
      <inkml:brushProperty name="tip" value="rectangle"/>
      <inkml:brushProperty name="rasterOp" value="maskPen"/>
    </inkml:brush>
  </inkml:definitions>
  <inkml:trace contextRef="#ctx0" brushRef="#br0">87 0 16383,'47'0'0,"-9"0"0,-24 0 0,-3 0 0,9 0 0,-6 0 0,6 0 0,-6 0 0,-1 0 0,4 0 0,-2 0 0,3 0 0,-4 0 0,1 0 0,1 0 0,0 0 0,-1 0 0,1 0 0,-2 0 0,5 0 0,-5 0 0,7 0 0,-10 0 0,7 0 0,4 0 0,-8 0 0,11 0 0,-1 0 0,-6 0 0,8 0 0,-14 0 0,2 0 0,3 0 0,-4 0 0,8 0 0,-7 0 0,2 0 0,0 0 0,-23 28 0,12-16 0,-25 26 0,15-23 0,-3 1 0,1 2 0,1-3 0,3 1 0,-4 0 0,4-3 0,-3 2 0,2 0 0,1 0 0,0 1 0,2-1 0,-1 1 0,2 0 0,0-1 0,0 4 0,-1-6 0,0 6 0,-1-6 0,2 1 0,0 6 0,0-4 0,0 2 0,0 1 0,0-7 0,0 5 0,-10-4 0,-3-5 0,-5-1 0,2-7 0,1 0 0,-1 0 0,0 0 0,-3 0 0,7 0 0,-11 0 0,10 0 0,-5 0 0,-1 0 0,6 0 0,-6 0 0,5 0 0,0 0 0,-5 0 0,4 0 0,-3 0 0,2 0 0,2 0 0,-4 0 0,4 0 0,-4 0 0,1 0 0,4 0 0,-5 0 0,4 0 0,-3 0 0,1 0 0,1 2 0,-1 0 0,1 0 0,0 0 0,-1-2 0,1 1 0,6 16 0,2-3 0,7 7 0,0-3 0,0-10 0,0 12 0,0-4 0,0-2 0,0 5 0,0-6 0,0 4 0,0 2 0,0-8 0,0 12 0,0-10 0,0 10 0,0-8 0,0 0 0,0 3 0,0-2 0,0 0 0,0 4 0,0-9 0,0 6 0,0-1 0,0-3 0,3 9 0,-3-6 0,2-1 0,-2 3 0,0-7 0,0 7 0,0-2 0,12-5 0,1-2 0,6-8 0,-3-1 0,0 0 0,-1 0 0,5 0 0,0 0 0,-1 0 0,0 0 0,-4 0 0,3 0 0,2 0 0,-3 0 0,2 0 0,-7 0 0,3 0 0,4 0 0,1 0 0,-4 0 0,2 0 0,-6 0 0,7 0 0,-3 0 0,-2 0 0,5 0 0,-7 0 0,5 0 0,0 0 0,-5 0 0,6 0 0,-3 0 0,1 0 0,0 0 0,-2 0 0,2 0 0,1 0 0,-3 0 0,2 3 0,-1-1 0,-1 1 0,-3 13 0,-5 7 0,-4 10 0,-2 9 0,0-10 0,0 11 0,0-11 0,0 4 0,0-10 0,0-2 0,0-5 0,0 1 0,0-5 0,0 4 0,0-8 0,0 9 0,0-6 0,0 5 0,0-5 0,0 3 0,0-2 0,0 1 0,0-1 0,0 1 0,0-1 0,-23-11 0,11-2 0,-17-8 0,17 1 0,0 5 0,-9-5 0,7 4 0,-8-1 0,9 2 0,-3 0 0,-3 0 0,5 0 0,-3 0 0,2 0 0,2 0 0,-9 0 0,10 0 0,-5 0 0,-2 0 0,7 0 0,-7 0 0,3 0 0,4 0 0,-9 0 0,1 0 0,3 0 0,-6 0 0,12 0 0,-7 0 0,0 0 0,2 0 0,-2-2 0,4 1 0,-1-3 0,-2 4 0,3-2 0,-2 0 0,2 1 0,-1 0 0,-1-1 0,1 0 0,-1 0 0,2-2 0,-3 4 0,2-4 0,-1 4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08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1 24575,'0'26'0,"0"7"0,0 5 0,0 14 0,0 9 0,0 1 0,0-6 0,0 0 0,0-8 0,0-1 0,0-3 0,0-14 0,0 1 0,0-6 0,0-1 0,0-11 0,0 1 0,0-10 0,0 3 0,0 0 0,0-2 0,0 2 0,0-3 0,0 0 0,0 0 0,0 0 0,0 0 0,0 0 0,0-1 0,0 1 0,0 0 0,0 0 0,3 7 0,0-3 0,0 11 0,0-8 0,-1 4 0,-1-7 0,1-1 0,-2-3 0,0 0 0,0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972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0 24575,'12'0'0,"1"0"0,11 0 0,2 0 0,11 0 0,-10 0 0,30 0 0,-32 0 0,32 0 0,-23 0 0,10 0 0,-6 0 0,-1 0 0,-7 0 0,-4 0 0,-8 0 0,-1 0 0,-11 0 0,4 0 0,-6 0 0,-1 0 0,1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9.10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175 59 24575,'-9'-2'0,"0"0"0,2 2 0,-4 0 0,-5 0 0,1 0 0,-3 0 0,6 0 0,-2 0 0,3 0 0,1 0 0,-1 0 0,3 1 0,3 2 0,1 4 0,3 0 0,-3 4 0,3 3 0,-4 2 0,4 8 0,-2 2 0,3-1 0,0 5 0,0-5 0,0 1 0,0-2 0,0 0 0,0-3 0,3 3 0,3-8 0,8 4 0,2-13 0,16 11 0,-5-12 0,16 2 0,2-4 0,-5-4 0,10 0 0,-12 0 0,7-8 0,-5-6 0,-8-3 0,-5-2 0,-6 2 0,-5 4 0,-2-7 0,-5-6 0,-1-2 0,-4-14 0,0 9 0,-4-3 0,-4 5 0,-4-5 0,-3 8 0,-2-2 0,2 14 0,5 5 0,-1 4 0,0 2 0,0 3 0,-13 0 0,-1 2 0,-5 0 0,-9 0 0,2 0 0,-11 3 0,6 2 0,6 3 0,8-2 0,8 0 0,4 0 0,5-3 0,3-2 0,1-1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1.47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137 1 24575,'-2'45'0,"0"12"0,2 33-1011,0-39 0,0 1 1011,0 11 0,0-2 0,0 27 96,0-35 1,0-2-97,0 14 441,0 15-441,0-18 0,0-22 0,0-9 1019,0-16-1019,0-1 369,0-4-369,0-3 0,0 2 0,0-4 0,0 2 0,0 0 0,0 1 0,0 6 0,0 2 0,0-1 0,0 8 0,0-6 0,0 4 0,0-7 0,0-3 0,0-4 0,0 0 0,0-3 0,0 0 0,0-3 0,0-4 0,0-8 0,0-4 0,0-10 0,0-7 0,0 0 0,0-11 0,0 5 0,0-6 0,4 0 0,0 5 0,4 3 0,0 5 0,0 1 0,-1 4 0,-3 6 0,1 5 0,-2 5 0,4-3 0,-1 2 0,0 2 0,2 1 0,0 1 0,2 2 0,18-12 0,-9 9 0,18-7 0,-11 12 0,5-4 0,-1 6 0,-4-3 0,3 4 0,-8 0 0,3 0 0,-9 0 0,3 0 0,-6 0 0,2 3 0,-6-1 0,-1 3 0,-3-1 0,3 5 0,-2-1 0,2 8 0,-4-1 0,0 10 0,-3 0 0,0 6 0,0 6 0,-3-5 0,-5 5 0,-4-7 0,-3 1 0,1-5 0,-3-5 0,4-6 0,-7 2 0,-1-6 0,-1 5 0,-7-7 0,3 1 0,-4-3 0,-7 1 0,5-3 0,-5 2 0,7-6 0,-1 2 0,-8-3 0,11 0 0,-5 0 0,14 0 0,-1 0 0,5 0 0,0-2 0,8 1 0,-3-3 0,5 3 0,-2-3 0,3 4 0,2-2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2.92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227 105 24575,'8'0'0,"-2"0"0,4 0 0,-2 0 0,0 0 0,5 0 0,-7-2 0,5 2 0,-9-4 0,5 2 0,-6-6 0,6 0 0,-7 1 0,3-7 0,-3 5 0,0-5 0,0 3 0,-2 3 0,0 1 0,-9 2 0,-2 3 0,-11-1 0,-2 3 0,-4 0 0,-1 0 0,1 3 0,-1 5 0,4 7 0,2 0 0,4 3 0,8-6 0,-2 3 0,8 0 0,1 1 0,3 2 0,3-2 0,0 3 0,0 0 0,0 1 0,0-1 0,0 0 0,6 1 0,1-1 0,12 7 0,-6-8 0,10 9 0,-7-14 0,6 8 0,3-9 0,2 5 0,9-8 0,-3-1 0,9-4 0,-15-4 0,9 0 0,-16 0 0,13 0 0,-11-3 0,6-3 0,-13-1 0,4-2 0,-8 3 0,4 3 0,-5-2 0,1 5 0,-4-3 0,0 3 0,-3 0 0,0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4.4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24575,'0'8'0,"-1"4"0,1 9 0,0 4 0,0 1 0,0 4 0,0-10 0,0 1 0,0-3 0,0-9 0,0 4 0,0-1 0,0-4 0,0 6 0,0-10 0,0 6 0,0-5 0,0 2 0,0 0 0,0 1 0,0 6 0,0-2 0,0 6 0,0-7 0,0 4 0,3-5 0,-1-2 0,1-1 0,0-3 0,-2 0 0,1-4 0,-2-8 0,0-5 0,0-7 0,0 1 0,0 0 0,3-5 0,1 3 0,0-3 0,4 0 0,-5 7 0,6-2 0,-4 5 0,0 5 0,1-5 0,-1 6 0,0-2 0,0-1 0,0 1 0,3-1 0,4 0 0,9-2 0,4-1 0,1 2 0,3 1 0,-3 4 0,0 3 0,-2-2 0,-5 5 0,-3-2 0,-5 3 0,-1 0 0,-5 0 0,2 0 0,-5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7.036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158 21 24575,'21'-3'0,"5"-1"0,-5 0 0,3-2 0,-9 5 0,3-1 0,-2 2 0,3 0 0,10 0 0,-7 0 0,19 0 0,-22 0 0,13 5 0,-23 5 0,5 3 0,-4 5 0,2-3 0,2 10 0,-4 0 0,2 12 0,-4 0 0,1 8 0,0 6 0,-4-5 0,0 12 0,-5-13 0,0 0 0,-8-4 0,-1-3 0,-12 1 0,3-2 0,-6-4 0,-1 0 0,-9 15 0,3-15 0,-20 23 0,24-30 0,-21 17 0,15-17 0,-3 4 0,-4-4 0,6 0 0,5-8 0,3 0 0,6-11 0,5 2 0,3-5 0,3-2 0,4-2 0,-2 0 0,3 0 0,0 0 0,0 0 0,2-2 0,1 0 0,1-4 0,0-2 0,0-2 0,0-1 0,0-3 0,0-2 0,3-3 0,8-2 0,10-1 0,3-2 0,3 4 0,-6 3 0,-2 4 0,-3 3 0,-2 2 0,-6 5 0,-1 0 0,0 3 0,-3 0 0,3 0 0,-3 0 0,3 0 0,1 0 0,3 0 0,3 3 0,1 4 0,19 15 0,-4 0 0,12 11 0,-7-7 0,4 1 0,-3 3 0,3-3 0,-11-4 0,-2-4 0,-11-7 0,0 0 0,-5-2 0,1-2 0,-3 2 0,13 5 0,-5 3 0,18 8 0,-5 2 0,7 4 0,-1 3 0,7 2 0,-5-5 0,-1-1 0,-13-12 0,-7-3 0,-6-8 0,-2-1 0,-2-2 0,-3-1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19.10.21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19.10.21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19.10.21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5.xml"/><Relationship Id="rId42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0.png"/><Relationship Id="rId40" Type="http://schemas.openxmlformats.org/officeDocument/2006/relationships/customXml" Target="../ink/ink18.xml"/><Relationship Id="rId45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image" Target="../media/image25.png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5.png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43" Type="http://schemas.openxmlformats.org/officeDocument/2006/relationships/image" Target="../media/image24.png"/><Relationship Id="rId8" Type="http://schemas.openxmlformats.org/officeDocument/2006/relationships/customXml" Target="../ink/ink2.xml"/><Relationship Id="rId3" Type="http://schemas.microsoft.com/office/2007/relationships/hdphoto" Target="../media/hdphoto1.wdp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7.xml"/><Relationship Id="rId20" Type="http://schemas.openxmlformats.org/officeDocument/2006/relationships/customXml" Target="../ink/ink8.xml"/><Relationship Id="rId41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customXml" Target="../ink/ink22.xml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32.png"/><Relationship Id="rId5" Type="http://schemas.openxmlformats.org/officeDocument/2006/relationships/image" Target="../media/image29.emf"/><Relationship Id="rId10" Type="http://schemas.openxmlformats.org/officeDocument/2006/relationships/customXml" Target="../ink/ink21.xml"/><Relationship Id="rId4" Type="http://schemas.openxmlformats.org/officeDocument/2006/relationships/image" Target="../media/image28.jpe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47958-DCF4-2943-AB15-A2B5EE34B457}"/>
              </a:ext>
            </a:extLst>
          </p:cNvPr>
          <p:cNvSpPr/>
          <p:nvPr/>
        </p:nvSpPr>
        <p:spPr>
          <a:xfrm>
            <a:off x="-155772" y="-315416"/>
            <a:ext cx="12588476" cy="74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0DDB5-AF07-8B40-8216-25DA3B296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266">
            <a:off x="1325651" y="2586199"/>
            <a:ext cx="9894637" cy="12787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98C007-6150-194C-B545-F054AA1CC534}"/>
              </a:ext>
            </a:extLst>
          </p:cNvPr>
          <p:cNvGrpSpPr/>
          <p:nvPr/>
        </p:nvGrpSpPr>
        <p:grpSpPr>
          <a:xfrm>
            <a:off x="5174625" y="103859"/>
            <a:ext cx="3568190" cy="2492896"/>
            <a:chOff x="839416" y="4365104"/>
            <a:chExt cx="3568190" cy="24928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" name="Picture 5" descr="Person holding out hand">
              <a:extLst>
                <a:ext uri="{FF2B5EF4-FFF2-40B4-BE49-F238E27FC236}">
                  <a16:creationId xmlns:a16="http://schemas.microsoft.com/office/drawing/2014/main" id="{B9970FE2-D806-C04D-8F92-24FC5D5D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0948" y="4581128"/>
              <a:ext cx="3336658" cy="227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BD25EB-C588-8E45-9590-BEF2AA1B4FC0}"/>
                </a:ext>
              </a:extLst>
            </p:cNvPr>
            <p:cNvSpPr txBox="1"/>
            <p:nvPr/>
          </p:nvSpPr>
          <p:spPr>
            <a:xfrm rot="21431304">
              <a:off x="839416" y="4365104"/>
              <a:ext cx="309379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b="1" dirty="0">
                  <a:solidFill>
                    <a:srgbClr val="FF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Welcome!</a:t>
              </a:r>
            </a:p>
          </p:txBody>
        </p:sp>
      </p:grpSp>
      <p:pic>
        <p:nvPicPr>
          <p:cNvPr id="1028" name="Picture 4" descr="Clippy | The Microsoft Agent Wiki | Fandom">
            <a:extLst>
              <a:ext uri="{FF2B5EF4-FFF2-40B4-BE49-F238E27FC236}">
                <a16:creationId xmlns:a16="http://schemas.microsoft.com/office/drawing/2014/main" id="{75830BA2-57B3-814F-B0E4-85BBF272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665" y="5024490"/>
            <a:ext cx="1317887" cy="16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>
            <a:extLst>
              <a:ext uri="{FF2B5EF4-FFF2-40B4-BE49-F238E27FC236}">
                <a16:creationId xmlns:a16="http://schemas.microsoft.com/office/drawing/2014/main" id="{45C8BF2F-7B3E-B346-B247-27FCC94AE2F0}"/>
              </a:ext>
            </a:extLst>
          </p:cNvPr>
          <p:cNvSpPr/>
          <p:nvPr/>
        </p:nvSpPr>
        <p:spPr>
          <a:xfrm>
            <a:off x="6910996" y="4212181"/>
            <a:ext cx="3638669" cy="2042031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dO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yOu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NeEd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HeLp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BC1CE3-5CB2-6043-88C4-0B35B552566C}"/>
              </a:ext>
            </a:extLst>
          </p:cNvPr>
          <p:cNvCxnSpPr/>
          <p:nvPr/>
        </p:nvCxnSpPr>
        <p:spPr>
          <a:xfrm>
            <a:off x="9840416" y="5589240"/>
            <a:ext cx="1152128" cy="25892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8B6018-FF0E-AC41-A242-B9612E6C6F70}"/>
              </a:ext>
            </a:extLst>
          </p:cNvPr>
          <p:cNvGrpSpPr/>
          <p:nvPr/>
        </p:nvGrpSpPr>
        <p:grpSpPr>
          <a:xfrm>
            <a:off x="3685649" y="3905457"/>
            <a:ext cx="3814920" cy="703080"/>
            <a:chOff x="3665528" y="3860743"/>
            <a:chExt cx="3814920" cy="703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C03BFA-83F2-DF4A-972D-AD33A2787464}"/>
                </a:ext>
              </a:extLst>
            </p:cNvPr>
            <p:cNvGrpSpPr/>
            <p:nvPr/>
          </p:nvGrpSpPr>
          <p:grpSpPr>
            <a:xfrm>
              <a:off x="3665528" y="3867943"/>
              <a:ext cx="1564920" cy="405720"/>
              <a:chOff x="3665528" y="3867943"/>
              <a:chExt cx="1564920" cy="40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14:cNvPr>
                  <p14:cNvContentPartPr/>
                  <p14:nvPr/>
                </p14:nvContentPartPr>
                <p14:xfrm>
                  <a:off x="3665528" y="3939583"/>
                  <a:ext cx="122400" cy="2217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1488" y="3925543"/>
                    <a:ext cx="1504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14:cNvPr>
                  <p14:cNvContentPartPr/>
                  <p14:nvPr/>
                </p14:nvContentPartPr>
                <p14:xfrm>
                  <a:off x="3862808" y="4011583"/>
                  <a:ext cx="144720" cy="152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768" y="3997543"/>
                    <a:ext cx="172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14:cNvPr>
                  <p14:cNvContentPartPr/>
                  <p14:nvPr/>
                </p14:nvContentPartPr>
                <p14:xfrm>
                  <a:off x="4084568" y="3874063"/>
                  <a:ext cx="6480" cy="297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70168" y="3860023"/>
                    <a:ext cx="3456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14:cNvPr>
                  <p14:cNvContentPartPr/>
                  <p14:nvPr/>
                </p14:nvContentPartPr>
                <p14:xfrm>
                  <a:off x="4002128" y="4082863"/>
                  <a:ext cx="19944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8088" y="4068463"/>
                    <a:ext cx="2275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14:cNvPr>
                  <p14:cNvContentPartPr/>
                  <p14:nvPr/>
                </p14:nvContentPartPr>
                <p14:xfrm>
                  <a:off x="4342688" y="3963343"/>
                  <a:ext cx="192240" cy="159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28648" y="3949303"/>
                    <a:ext cx="2206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14:cNvPr>
                  <p14:cNvContentPartPr/>
                  <p14:nvPr/>
                </p14:nvContentPartPr>
                <p14:xfrm>
                  <a:off x="4591448" y="3867943"/>
                  <a:ext cx="217440" cy="405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77408" y="3853903"/>
                    <a:ext cx="2455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14:cNvPr>
                  <p14:cNvContentPartPr/>
                  <p14:nvPr/>
                </p14:nvContentPartPr>
                <p14:xfrm>
                  <a:off x="4834448" y="4058743"/>
                  <a:ext cx="195480" cy="1591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20048" y="4044703"/>
                    <a:ext cx="2235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14:cNvPr>
                  <p14:cNvContentPartPr/>
                  <p14:nvPr/>
                </p14:nvContentPartPr>
                <p14:xfrm>
                  <a:off x="5104448" y="4060183"/>
                  <a:ext cx="126000" cy="1378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90408" y="4046143"/>
                    <a:ext cx="15444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E9B82D2-4912-8E45-A11B-408F3442CA39}"/>
                </a:ext>
              </a:extLst>
            </p:cNvPr>
            <p:cNvGrpSpPr/>
            <p:nvPr/>
          </p:nvGrpSpPr>
          <p:grpSpPr>
            <a:xfrm>
              <a:off x="5511248" y="3860743"/>
              <a:ext cx="1969200" cy="703080"/>
              <a:chOff x="5511248" y="3860743"/>
              <a:chExt cx="1969200" cy="70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14:cNvPr>
                  <p14:cNvContentPartPr/>
                  <p14:nvPr/>
                </p14:nvContentPartPr>
                <p14:xfrm>
                  <a:off x="5511248" y="3889543"/>
                  <a:ext cx="349560" cy="521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497208" y="3875503"/>
                    <a:ext cx="377640" cy="54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14:cNvPr>
                  <p14:cNvContentPartPr/>
                  <p14:nvPr/>
                </p14:nvContentPartPr>
                <p14:xfrm>
                  <a:off x="5952248" y="3911863"/>
                  <a:ext cx="1440" cy="408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938208" y="3897823"/>
                    <a:ext cx="29880" cy="43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14:cNvPr>
                  <p14:cNvContentPartPr/>
                  <p14:nvPr/>
                </p14:nvContentPartPr>
                <p14:xfrm>
                  <a:off x="6122168" y="3870823"/>
                  <a:ext cx="130680" cy="1695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108128" y="3856783"/>
                    <a:ext cx="1591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14:cNvPr>
                  <p14:cNvContentPartPr/>
                  <p14:nvPr/>
                </p14:nvContentPartPr>
                <p14:xfrm>
                  <a:off x="6315848" y="3860743"/>
                  <a:ext cx="1800" cy="175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301808" y="3846343"/>
                    <a:ext cx="298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14:cNvPr>
                  <p14:cNvContentPartPr/>
                  <p14:nvPr/>
                </p14:nvContentPartPr>
                <p14:xfrm>
                  <a:off x="6257888" y="3944623"/>
                  <a:ext cx="11484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243848" y="3930583"/>
                    <a:ext cx="1429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14:cNvPr>
                  <p14:cNvContentPartPr/>
                  <p14:nvPr/>
                </p14:nvContentPartPr>
                <p14:xfrm>
                  <a:off x="6414128" y="4260703"/>
                  <a:ext cx="50760" cy="142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400088" y="4246663"/>
                    <a:ext cx="788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14:cNvPr>
                  <p14:cNvContentPartPr/>
                  <p14:nvPr/>
                </p14:nvContentPartPr>
                <p14:xfrm>
                  <a:off x="6645968" y="3992863"/>
                  <a:ext cx="204480" cy="4935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31928" y="3978463"/>
                    <a:ext cx="232920" cy="52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14:cNvPr>
                  <p14:cNvContentPartPr/>
                  <p14:nvPr/>
                </p14:nvContentPartPr>
                <p14:xfrm>
                  <a:off x="6932888" y="4043263"/>
                  <a:ext cx="194040" cy="422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918848" y="4028863"/>
                    <a:ext cx="22212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14:cNvPr>
                  <p14:cNvContentPartPr/>
                  <p14:nvPr/>
                </p14:nvContentPartPr>
                <p14:xfrm>
                  <a:off x="7126928" y="4080343"/>
                  <a:ext cx="173520" cy="4834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112888" y="4066303"/>
                    <a:ext cx="20196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14:cNvPr>
                  <p14:cNvContentPartPr/>
                  <p14:nvPr/>
                </p14:nvContentPartPr>
                <p14:xfrm>
                  <a:off x="7477928" y="4122463"/>
                  <a:ext cx="2520" cy="412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463888" y="4108423"/>
                    <a:ext cx="30960" cy="44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D3773F-6947-D749-83A4-522AC6BAA114}"/>
              </a:ext>
            </a:extLst>
          </p:cNvPr>
          <p:cNvSpPr txBox="1"/>
          <p:nvPr/>
        </p:nvSpPr>
        <p:spPr>
          <a:xfrm>
            <a:off x="-167584" y="5275229"/>
            <a:ext cx="68336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Anna,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Dauren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aTHENA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Himangshu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  m0ritz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9C7222-3907-AD48-BFF8-7A6235E96510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631" y="-34914"/>
            <a:ext cx="11991183" cy="258089"/>
          </a:xfrm>
          <a:prstGeom prst="rect">
            <a:avLst/>
          </a:prstGeom>
        </p:spPr>
      </p:pic>
      <p:pic>
        <p:nvPicPr>
          <p:cNvPr id="50" name="Picture 49" descr="Hombre con ropa tradicional dando ánimos con dos manos">
            <a:extLst>
              <a:ext uri="{FF2B5EF4-FFF2-40B4-BE49-F238E27FC236}">
                <a16:creationId xmlns:a16="http://schemas.microsoft.com/office/drawing/2014/main" id="{8F075746-329D-5245-BE5B-24F4AB7B8293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31" y="5440919"/>
            <a:ext cx="1915521" cy="4543037"/>
          </a:xfrm>
          <a:prstGeom prst="rect">
            <a:avLst/>
          </a:prstGeom>
        </p:spPr>
      </p:pic>
      <p:pic>
        <p:nvPicPr>
          <p:cNvPr id="58" name="Picture 57" descr="Young businessman thumbs up">
            <a:extLst>
              <a:ext uri="{FF2B5EF4-FFF2-40B4-BE49-F238E27FC236}">
                <a16:creationId xmlns:a16="http://schemas.microsoft.com/office/drawing/2014/main" id="{A8A5E190-C7C1-9B4B-B740-DD2EC56F28B4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861" y="5182619"/>
            <a:ext cx="2458554" cy="4580022"/>
          </a:xfrm>
          <a:prstGeom prst="rect">
            <a:avLst/>
          </a:prstGeom>
        </p:spPr>
      </p:pic>
      <p:pic>
        <p:nvPicPr>
          <p:cNvPr id="52" name="Picture 51" descr="Businesswoman arms raised">
            <a:extLst>
              <a:ext uri="{FF2B5EF4-FFF2-40B4-BE49-F238E27FC236}">
                <a16:creationId xmlns:a16="http://schemas.microsoft.com/office/drawing/2014/main" id="{5B2BFA4A-8F70-C04C-BFD9-A01C6B02D19B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936699" y="-1949889"/>
            <a:ext cx="218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0490F87-F9C2-6545-AB23-37E23C8A48DA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44512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Region Level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FB5945-B432-3646-A44C-48B2050DDDFD}"/>
              </a:ext>
            </a:extLst>
          </p:cNvPr>
          <p:cNvSpPr txBox="1"/>
          <p:nvPr/>
        </p:nvSpPr>
        <p:spPr>
          <a:xfrm>
            <a:off x="6528048" y="1147906"/>
            <a:ext cx="39353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Effects: Summary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CCE439-BBEF-9F48-BF43-04C7CA295511}"/>
              </a:ext>
            </a:extLst>
          </p:cNvPr>
          <p:cNvCxnSpPr>
            <a:cxnSpLocks/>
          </p:cNvCxnSpPr>
          <p:nvPr/>
        </p:nvCxnSpPr>
        <p:spPr>
          <a:xfrm>
            <a:off x="6528048" y="152093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0E8BD88-B65B-ED46-BBFC-4DC6FA0B6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6" r="6069" b="5098"/>
          <a:stretch/>
        </p:blipFill>
        <p:spPr>
          <a:xfrm>
            <a:off x="682871" y="1625040"/>
            <a:ext cx="4318889" cy="5010465"/>
          </a:xfrm>
          <a:prstGeom prst="rect">
            <a:avLst/>
          </a:prstGeom>
        </p:spPr>
      </p:pic>
      <p:pic>
        <p:nvPicPr>
          <p:cNvPr id="1026" name="Picture 2" descr="But It&amp;#39;s Honest Work | Know Your Meme">
            <a:extLst>
              <a:ext uri="{FF2B5EF4-FFF2-40B4-BE49-F238E27FC236}">
                <a16:creationId xmlns:a16="http://schemas.microsoft.com/office/drawing/2014/main" id="{B2EDC55A-8BA6-9443-B9D5-3BB331E2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59" y="3429000"/>
            <a:ext cx="5203227" cy="29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CD969-20AA-E34C-8142-B68A66A05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7" y="1625039"/>
            <a:ext cx="5203239" cy="15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406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1269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Subtitle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0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94" y="1196182"/>
            <a:ext cx="9594812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Methadone Prices on the Black Market Across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Team Project Group Yellow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1F947E-5210-C448-97EC-92A6AE3AE005}"/>
              </a:ext>
            </a:extLst>
          </p:cNvPr>
          <p:cNvSpPr txBox="1">
            <a:spLocks/>
          </p:cNvSpPr>
          <p:nvPr/>
        </p:nvSpPr>
        <p:spPr>
          <a:xfrm>
            <a:off x="1524000" y="982450"/>
            <a:ext cx="9144000" cy="42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(just kidding)</a:t>
            </a:r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638415C-7E49-1042-A297-277C0399FC4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&amp; Modeling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09D5D4-49FF-244A-9DA4-586568366BEB}"/>
              </a:ext>
            </a:extLst>
          </p:cNvPr>
          <p:cNvSpPr txBox="1"/>
          <p:nvPr/>
        </p:nvSpPr>
        <p:spPr>
          <a:xfrm>
            <a:off x="446837" y="1685455"/>
            <a:ext cx="514510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StreetRx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Crowdsourced data on diverted prescription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Unreliable data inputs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D7CAEC-B469-DB48-812E-BE40B6664892}"/>
              </a:ext>
            </a:extLst>
          </p:cNvPr>
          <p:cNvGrpSpPr/>
          <p:nvPr/>
        </p:nvGrpSpPr>
        <p:grpSpPr>
          <a:xfrm>
            <a:off x="1401526" y="3073148"/>
            <a:ext cx="3292475" cy="3292475"/>
            <a:chOff x="1648557" y="2480376"/>
            <a:chExt cx="3875974" cy="3875974"/>
          </a:xfrm>
        </p:grpSpPr>
        <p:pic>
          <p:nvPicPr>
            <p:cNvPr id="32" name="Picture 31" descr="A picture containing indoor, computer&#10;&#10;Description automatically generated">
              <a:extLst>
                <a:ext uri="{FF2B5EF4-FFF2-40B4-BE49-F238E27FC236}">
                  <a16:creationId xmlns:a16="http://schemas.microsoft.com/office/drawing/2014/main" id="{7710ADF9-0DBC-AD41-8BBF-8FEBA5B3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557" y="2480376"/>
              <a:ext cx="3875974" cy="387597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C5C7F-E5F4-ED4C-B942-C7E725BFD46C}"/>
                </a:ext>
              </a:extLst>
            </p:cNvPr>
            <p:cNvSpPr txBox="1"/>
            <p:nvPr/>
          </p:nvSpPr>
          <p:spPr>
            <a:xfrm>
              <a:off x="3228835" y="2730610"/>
              <a:ext cx="179376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b="1" dirty="0" err="1">
                  <a:solidFill>
                    <a:schemeClr val="bg1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StreetRx</a:t>
              </a:r>
              <a:r>
                <a:rPr lang="en-US" sz="2000" b="1" dirty="0">
                  <a:solidFill>
                    <a:schemeClr val="bg1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 User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94E61B-3FE0-B446-B8DF-F0902A4D54C5}"/>
              </a:ext>
            </a:extLst>
          </p:cNvPr>
          <p:cNvGrpSpPr/>
          <p:nvPr/>
        </p:nvGrpSpPr>
        <p:grpSpPr>
          <a:xfrm>
            <a:off x="443052" y="1217076"/>
            <a:ext cx="5148892" cy="373028"/>
            <a:chOff x="443052" y="1217076"/>
            <a:chExt cx="5148892" cy="3730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C84A8B-2E2D-4E43-A2F4-D8E7C269D1FB}"/>
                </a:ext>
              </a:extLst>
            </p:cNvPr>
            <p:cNvSpPr txBox="1"/>
            <p:nvPr/>
          </p:nvSpPr>
          <p:spPr>
            <a:xfrm>
              <a:off x="443052" y="1217076"/>
              <a:ext cx="123271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Set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B5DDEF-A9F8-774B-834E-3C2FD7A6B9A4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14889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522F6E-93CF-0040-A5B6-D52B4C1B0C5D}"/>
              </a:ext>
            </a:extLst>
          </p:cNvPr>
          <p:cNvGrpSpPr/>
          <p:nvPr/>
        </p:nvGrpSpPr>
        <p:grpSpPr>
          <a:xfrm>
            <a:off x="7281402" y="1829566"/>
            <a:ext cx="3959448" cy="4572057"/>
            <a:chOff x="7320136" y="1723257"/>
            <a:chExt cx="3959448" cy="457205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794C2E-61F0-CA43-9A11-217EDB64A8E0}"/>
                </a:ext>
              </a:extLst>
            </p:cNvPr>
            <p:cNvSpPr/>
            <p:nvPr/>
          </p:nvSpPr>
          <p:spPr>
            <a:xfrm>
              <a:off x="7320136" y="3703285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Model Fitting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2ACF36-1967-B941-90EA-BA4F3B92E812}"/>
                </a:ext>
              </a:extLst>
            </p:cNvPr>
            <p:cNvSpPr/>
            <p:nvPr/>
          </p:nvSpPr>
          <p:spPr>
            <a:xfrm>
              <a:off x="7320136" y="4693299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Hierarchical Model Fitting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AC57584-7EDB-6649-BE3D-B4C47E7AB8DA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9296634" y="4315285"/>
              <a:ext cx="0" cy="3780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989179-A146-6443-A094-208AEB403698}"/>
                </a:ext>
              </a:extLst>
            </p:cNvPr>
            <p:cNvSpPr/>
            <p:nvPr/>
          </p:nvSpPr>
          <p:spPr>
            <a:xfrm>
              <a:off x="7320136" y="2713271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41B11C-48F7-9844-82E7-FFDFD20E92B5}"/>
                </a:ext>
              </a:extLst>
            </p:cNvPr>
            <p:cNvSpPr/>
            <p:nvPr/>
          </p:nvSpPr>
          <p:spPr>
            <a:xfrm>
              <a:off x="7320136" y="5683314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Interpretations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7B014DF-36BC-344C-A6B5-454284ADEB51}"/>
                </a:ext>
              </a:extLst>
            </p:cNvPr>
            <p:cNvCxnSpPr>
              <a:cxnSpLocks/>
              <a:stCxn id="44" idx="2"/>
              <a:endCxn id="25" idx="0"/>
            </p:cNvCxnSpPr>
            <p:nvPr/>
          </p:nvCxnSpPr>
          <p:spPr>
            <a:xfrm>
              <a:off x="9296634" y="5305299"/>
              <a:ext cx="0" cy="3780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7F2BCD-2FF0-4449-BBC5-513BEA6D08E5}"/>
                </a:ext>
              </a:extLst>
            </p:cNvPr>
            <p:cNvCxnSpPr>
              <a:cxnSpLocks/>
              <a:stCxn id="24" idx="2"/>
              <a:endCxn id="43" idx="0"/>
            </p:cNvCxnSpPr>
            <p:nvPr/>
          </p:nvCxnSpPr>
          <p:spPr>
            <a:xfrm>
              <a:off x="9296634" y="3325271"/>
              <a:ext cx="0" cy="3780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34F82D-41AA-4944-8185-D979D6A19024}"/>
                </a:ext>
              </a:extLst>
            </p:cNvPr>
            <p:cNvCxnSpPr>
              <a:cxnSpLocks/>
              <a:stCxn id="26" idx="2"/>
              <a:endCxn id="24" idx="0"/>
            </p:cNvCxnSpPr>
            <p:nvPr/>
          </p:nvCxnSpPr>
          <p:spPr>
            <a:xfrm flipH="1">
              <a:off x="9296634" y="2335257"/>
              <a:ext cx="6452" cy="3780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C07A7F-1A32-D44C-A48A-8EEB7BA3A530}"/>
                </a:ext>
              </a:extLst>
            </p:cNvPr>
            <p:cNvSpPr/>
            <p:nvPr/>
          </p:nvSpPr>
          <p:spPr>
            <a:xfrm>
              <a:off x="7326588" y="1723257"/>
              <a:ext cx="3952996" cy="6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76E03D-4BE7-994B-806E-E3D307D66DFE}"/>
              </a:ext>
            </a:extLst>
          </p:cNvPr>
          <p:cNvGrpSpPr/>
          <p:nvPr/>
        </p:nvGrpSpPr>
        <p:grpSpPr>
          <a:xfrm>
            <a:off x="6569532" y="1217076"/>
            <a:ext cx="5179416" cy="373028"/>
            <a:chOff x="443052" y="1217076"/>
            <a:chExt cx="5148892" cy="3730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9C9B36-C6AB-6841-9133-90E48E348262}"/>
                </a:ext>
              </a:extLst>
            </p:cNvPr>
            <p:cNvSpPr txBox="1"/>
            <p:nvPr/>
          </p:nvSpPr>
          <p:spPr>
            <a:xfrm>
              <a:off x="443052" y="1217076"/>
              <a:ext cx="11919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9C7B8A-162C-434E-9FB3-DA7337E84654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14889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617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64376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79F7B6-0FB1-E243-8C19-8077A5C6C57A}"/>
              </a:ext>
            </a:extLst>
          </p:cNvPr>
          <p:cNvSpPr txBox="1"/>
          <p:nvPr/>
        </p:nvSpPr>
        <p:spPr>
          <a:xfrm>
            <a:off x="443052" y="1217076"/>
            <a:ext cx="35522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 of Source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2A8E32-811D-C44A-AB89-C424B4BE7399}"/>
              </a:ext>
            </a:extLst>
          </p:cNvPr>
          <p:cNvCxnSpPr>
            <a:cxnSpLocks/>
          </p:cNvCxnSpPr>
          <p:nvPr/>
        </p:nvCxnSpPr>
        <p:spPr>
          <a:xfrm>
            <a:off x="443052" y="159010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1B1E49-38CB-1E46-A956-2C38BDC00F30}"/>
              </a:ext>
            </a:extLst>
          </p:cNvPr>
          <p:cNvGrpSpPr/>
          <p:nvPr/>
        </p:nvGrpSpPr>
        <p:grpSpPr>
          <a:xfrm>
            <a:off x="6052594" y="1219235"/>
            <a:ext cx="5657579" cy="1264897"/>
            <a:chOff x="6069131" y="3945077"/>
            <a:chExt cx="5657579" cy="12648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634F13-4C42-8C4A-90B0-538BD177AD4E}"/>
                </a:ext>
              </a:extLst>
            </p:cNvPr>
            <p:cNvSpPr txBox="1"/>
            <p:nvPr/>
          </p:nvSpPr>
          <p:spPr>
            <a:xfrm>
              <a:off x="6073709" y="3945077"/>
              <a:ext cx="220477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Values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1A87EB-4C0A-BC4F-A0EA-1E6EB27412B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09" y="4318105"/>
              <a:ext cx="56467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/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Removed N/A values in ppm</a:t>
                  </a:r>
                </a:p>
                <a:p>
                  <a:r>
                    <a:rPr lang="en-CA" sz="2400" dirty="0">
                      <a:cs typeface="Arial" panose="020B0604020202020204" pitchFamily="34" charset="0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also eliminated N/A values in </a:t>
                  </a:r>
                  <a:r>
                    <a:rPr lang="en-US" sz="2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mgstr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3132" t="-11864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F3F2EB-92F6-0E48-9061-CCAB3C7E2752}"/>
              </a:ext>
            </a:extLst>
          </p:cNvPr>
          <p:cNvGrpSpPr/>
          <p:nvPr/>
        </p:nvGrpSpPr>
        <p:grpSpPr>
          <a:xfrm>
            <a:off x="477250" y="2098418"/>
            <a:ext cx="5155884" cy="4014944"/>
            <a:chOff x="477250" y="2098418"/>
            <a:chExt cx="5155884" cy="40149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16D7AF-8A66-0F4C-9E54-379460A918E9}"/>
                </a:ext>
              </a:extLst>
            </p:cNvPr>
            <p:cNvSpPr/>
            <p:nvPr/>
          </p:nvSpPr>
          <p:spPr>
            <a:xfrm>
              <a:off x="2534277" y="2650118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20731F-810F-F946-8DFB-DDDF2825A4A9}"/>
                </a:ext>
              </a:extLst>
            </p:cNvPr>
            <p:cNvSpPr/>
            <p:nvPr/>
          </p:nvSpPr>
          <p:spPr>
            <a:xfrm>
              <a:off x="2535650" y="4464493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Input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48CF6CD-4CA1-9C4F-8C7F-EBA0072C789E}"/>
                </a:ext>
              </a:extLst>
            </p:cNvPr>
            <p:cNvSpPr/>
            <p:nvPr/>
          </p:nvSpPr>
          <p:spPr>
            <a:xfrm>
              <a:off x="2247003" y="2122979"/>
              <a:ext cx="286976" cy="184666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A15940-DB2B-8241-A619-56D3F1E77E0B}"/>
                </a:ext>
              </a:extLst>
            </p:cNvPr>
            <p:cNvSpPr txBox="1"/>
            <p:nvPr/>
          </p:nvSpPr>
          <p:spPr>
            <a:xfrm>
              <a:off x="655091" y="2098418"/>
              <a:ext cx="14084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http://...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Pharmacy</a:t>
              </a:r>
            </a:p>
            <a:p>
              <a:pPr algn="r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StreetRx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C67EB5-1466-5A44-B062-6965264486EE}"/>
                </a:ext>
              </a:extLst>
            </p:cNvPr>
            <p:cNvSpPr txBox="1"/>
            <p:nvPr/>
          </p:nvSpPr>
          <p:spPr>
            <a:xfrm>
              <a:off x="4529428" y="4281334"/>
              <a:ext cx="924933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Blanks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N/A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None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87BD7AB-0CF1-B247-82CC-FDCE5FCACA69}"/>
                </a:ext>
              </a:extLst>
            </p:cNvPr>
            <p:cNvSpPr/>
            <p:nvPr/>
          </p:nvSpPr>
          <p:spPr>
            <a:xfrm>
              <a:off x="4148224" y="4307227"/>
              <a:ext cx="291592" cy="106046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E5AA3D-28A9-E14F-B0B3-C0F672C82ADE}"/>
                </a:ext>
              </a:extLst>
            </p:cNvPr>
            <p:cNvSpPr/>
            <p:nvPr/>
          </p:nvSpPr>
          <p:spPr>
            <a:xfrm>
              <a:off x="2534277" y="3557305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Heard it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3DFA2-009D-E747-A828-897F73B71199}"/>
                </a:ext>
              </a:extLst>
            </p:cNvPr>
            <p:cNvSpPr/>
            <p:nvPr/>
          </p:nvSpPr>
          <p:spPr>
            <a:xfrm>
              <a:off x="2533979" y="5367426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EAC79E73-326C-2B46-AF2E-2056C6EF831E}"/>
                </a:ext>
              </a:extLst>
            </p:cNvPr>
            <p:cNvSpPr/>
            <p:nvPr/>
          </p:nvSpPr>
          <p:spPr>
            <a:xfrm>
              <a:off x="477250" y="2098419"/>
              <a:ext cx="125354" cy="187122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56A7174B-E48A-4B4C-8BB3-0737F53B3F57}"/>
                </a:ext>
              </a:extLst>
            </p:cNvPr>
            <p:cNvSpPr/>
            <p:nvPr/>
          </p:nvSpPr>
          <p:spPr>
            <a:xfrm>
              <a:off x="5519936" y="4314409"/>
              <a:ext cx="113198" cy="106418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03E32738-55AB-E248-93A3-A0ADC1D4B974}"/>
              </a:ext>
            </a:extLst>
          </p:cNvPr>
          <p:cNvSpPr/>
          <p:nvPr/>
        </p:nvSpPr>
        <p:spPr>
          <a:xfrm>
            <a:off x="6102237" y="5774141"/>
            <a:ext cx="5624471" cy="5454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uncommon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factorized 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EA1763-BB53-4F43-86EE-E3AFDFB12AB8}"/>
              </a:ext>
            </a:extLst>
          </p:cNvPr>
          <p:cNvSpPr txBox="1"/>
          <p:nvPr/>
        </p:nvSpPr>
        <p:spPr>
          <a:xfrm>
            <a:off x="6057172" y="2783343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 of </a:t>
            </a:r>
            <a:r>
              <a:rPr lang="en-US" sz="2400" b="1" dirty="0" err="1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endParaRPr lang="en-US" sz="2400" b="1" dirty="0">
              <a:solidFill>
                <a:srgbClr val="0352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F058838-8AA3-894A-89EF-1F938F121487}"/>
              </a:ext>
            </a:extLst>
          </p:cNvPr>
          <p:cNvCxnSpPr>
            <a:cxnSpLocks/>
          </p:cNvCxnSpPr>
          <p:nvPr/>
        </p:nvCxnSpPr>
        <p:spPr>
          <a:xfrm>
            <a:off x="6057172" y="3156371"/>
            <a:ext cx="5646762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FFF1E0E-1936-3E4F-A5A4-DBAB5B11445E}"/>
              </a:ext>
            </a:extLst>
          </p:cNvPr>
          <p:cNvGrpSpPr/>
          <p:nvPr/>
        </p:nvGrpSpPr>
        <p:grpSpPr>
          <a:xfrm>
            <a:off x="263352" y="1749688"/>
            <a:ext cx="5389125" cy="4942781"/>
            <a:chOff x="263352" y="1726688"/>
            <a:chExt cx="5389125" cy="494278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414083-863A-D041-A853-459B0E85311C}"/>
                </a:ext>
              </a:extLst>
            </p:cNvPr>
            <p:cNvSpPr/>
            <p:nvPr/>
          </p:nvSpPr>
          <p:spPr>
            <a:xfrm>
              <a:off x="263352" y="5898557"/>
              <a:ext cx="1584176" cy="770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15D1F89-9D91-0C46-B386-D03F4C48D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2" r="16673"/>
            <a:stretch/>
          </p:blipFill>
          <p:spPr bwMode="auto">
            <a:xfrm>
              <a:off x="439964" y="1726688"/>
              <a:ext cx="5212513" cy="486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2A74CF-C9CC-BB40-84A3-8D75A0897C71}"/>
                </a:ext>
              </a:extLst>
            </p:cNvPr>
            <p:cNvSpPr/>
            <p:nvPr/>
          </p:nvSpPr>
          <p:spPr>
            <a:xfrm>
              <a:off x="1783524" y="6133859"/>
              <a:ext cx="3606832" cy="3401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omic Sans MS" panose="030F0902030302020204" pitchFamily="66" charset="0"/>
                </a:rPr>
                <a:t>to pay $40/mg for Methadone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5D6A48-7D13-5444-A2CE-0EEBC6C645C1}"/>
              </a:ext>
            </a:extLst>
          </p:cNvPr>
          <p:cNvGrpSpPr/>
          <p:nvPr/>
        </p:nvGrpSpPr>
        <p:grpSpPr>
          <a:xfrm>
            <a:off x="6969862" y="3443699"/>
            <a:ext cx="3866444" cy="777380"/>
            <a:chOff x="6969862" y="3443699"/>
            <a:chExt cx="3866444" cy="777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C7383D-9A4E-674E-B6E4-F27FEC90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9862" y="3443699"/>
              <a:ext cx="3866444" cy="7773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2790D9-D6D3-D648-821D-3EF0795F1BE2}"/>
                    </a:ext>
                  </a:extLst>
                </p14:cNvPr>
                <p14:cNvContentPartPr/>
                <p14:nvPr/>
              </p14:nvContentPartPr>
              <p14:xfrm>
                <a:off x="7793400" y="3639993"/>
                <a:ext cx="21528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2790D9-D6D3-D648-821D-3EF0795F1B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9400" y="3532353"/>
                  <a:ext cx="322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043F9C-6362-8E4D-9E2A-A8640A15EAA0}"/>
                    </a:ext>
                  </a:extLst>
                </p14:cNvPr>
                <p14:cNvContentPartPr/>
                <p14:nvPr/>
              </p14:nvContentPartPr>
              <p14:xfrm>
                <a:off x="8197320" y="3643233"/>
                <a:ext cx="293760" cy="14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043F9C-6362-8E4D-9E2A-A8640A15EA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43680" y="3535233"/>
                  <a:ext cx="401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6090B3-45A5-4549-B811-635B838D1A9C}"/>
                    </a:ext>
                  </a:extLst>
                </p14:cNvPr>
                <p14:cNvContentPartPr/>
                <p14:nvPr/>
              </p14:nvContentPartPr>
              <p14:xfrm>
                <a:off x="9896520" y="3659433"/>
                <a:ext cx="34272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6090B3-45A5-4549-B811-635B838D1A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42520" y="3551433"/>
                  <a:ext cx="450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949256-59D8-624B-A107-34428932F7AD}"/>
              </a:ext>
            </a:extLst>
          </p:cNvPr>
          <p:cNvGrpSpPr/>
          <p:nvPr/>
        </p:nvGrpSpPr>
        <p:grpSpPr>
          <a:xfrm>
            <a:off x="6060189" y="4464493"/>
            <a:ext cx="5685791" cy="1189690"/>
            <a:chOff x="6060189" y="4464493"/>
            <a:chExt cx="5685791" cy="11896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078BF8-9D2D-9546-801A-32208B14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60189" y="4464493"/>
              <a:ext cx="5685791" cy="11896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D1D4984-7393-2241-AF9B-0CC3AD4B55EB}"/>
                    </a:ext>
                  </a:extLst>
                </p14:cNvPr>
                <p14:cNvContentPartPr/>
                <p14:nvPr/>
              </p14:nvContentPartPr>
              <p14:xfrm>
                <a:off x="6088494" y="4900977"/>
                <a:ext cx="278280" cy="595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D1D4984-7393-2241-AF9B-0CC3AD4B55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4854" y="4792977"/>
                  <a:ext cx="385920" cy="81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882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7462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04918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of Price per mg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9204CB-BCDF-8A4D-9BD7-88BF6679AF8E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98EEF-625C-4345-ABB9-94AE66C05037}"/>
                </a:ext>
              </a:extLst>
            </p:cNvPr>
            <p:cNvSpPr txBox="1"/>
            <p:nvPr/>
          </p:nvSpPr>
          <p:spPr>
            <a:xfrm>
              <a:off x="460713" y="1147906"/>
              <a:ext cx="35346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by Location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3765AD-5DA5-AC43-8423-223E2B371823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13BA905-F9D0-344A-8B9E-4597D66FB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" b="1383"/>
          <a:stretch/>
        </p:blipFill>
        <p:spPr>
          <a:xfrm>
            <a:off x="6383374" y="1628802"/>
            <a:ext cx="5209425" cy="50405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FE9D5-0EE8-5A48-92AD-006224176A38}"/>
              </a:ext>
            </a:extLst>
          </p:cNvPr>
          <p:cNvGrpSpPr/>
          <p:nvPr/>
        </p:nvGrpSpPr>
        <p:grpSpPr>
          <a:xfrm>
            <a:off x="313602" y="1628802"/>
            <a:ext cx="5209425" cy="5040555"/>
            <a:chOff x="313602" y="1653650"/>
            <a:chExt cx="5209425" cy="5040555"/>
          </a:xfrm>
        </p:grpSpPr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1E089AAB-F694-1341-AD0F-5AEF2E522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58" b="1382"/>
            <a:stretch/>
          </p:blipFill>
          <p:spPr>
            <a:xfrm>
              <a:off x="313602" y="1653650"/>
              <a:ext cx="5209425" cy="504055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138E84-35A8-9643-8100-72FA25A602C2}"/>
                </a:ext>
              </a:extLst>
            </p:cNvPr>
            <p:cNvSpPr/>
            <p:nvPr/>
          </p:nvSpPr>
          <p:spPr>
            <a:xfrm>
              <a:off x="3065425" y="3453848"/>
              <a:ext cx="2213552" cy="87165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Removed 181 outliers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&gt; 95th percentile </a:t>
              </a:r>
            </a:p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(cutoff at $2/mg)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27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58C7B8-6C25-EE4A-8035-5DBC3F295AE9}"/>
              </a:ext>
            </a:extLst>
          </p:cNvPr>
          <p:cNvSpPr/>
          <p:nvPr/>
        </p:nvSpPr>
        <p:spPr>
          <a:xfrm>
            <a:off x="263352" y="5754432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AF9049-5C91-7E4B-B5A5-24549316F6FB}"/>
              </a:ext>
            </a:extLst>
          </p:cNvPr>
          <p:cNvSpPr/>
          <p:nvPr/>
        </p:nvSpPr>
        <p:spPr>
          <a:xfrm>
            <a:off x="466075" y="1121068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E968B-548C-D345-832B-CB5084EA4618}"/>
              </a:ext>
            </a:extLst>
          </p:cNvPr>
          <p:cNvSpPr/>
          <p:nvPr/>
        </p:nvSpPr>
        <p:spPr>
          <a:xfrm>
            <a:off x="8400260" y="1121065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non-location predictors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11F72-CB44-9E4A-9B7D-4403BA879E88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791742" y="1519876"/>
            <a:ext cx="4608518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7185CD-77FE-C745-953D-C39C0D13678A}"/>
              </a:ext>
            </a:extLst>
          </p:cNvPr>
          <p:cNvSpPr/>
          <p:nvPr/>
        </p:nvSpPr>
        <p:spPr>
          <a:xfrm>
            <a:off x="5303914" y="1154304"/>
            <a:ext cx="1584174" cy="749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= both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DA667-9245-BB48-B15D-22CE9202AA7D}"/>
              </a:ext>
            </a:extLst>
          </p:cNvPr>
          <p:cNvGrpSpPr/>
          <p:nvPr/>
        </p:nvGrpSpPr>
        <p:grpSpPr>
          <a:xfrm>
            <a:off x="460712" y="2079507"/>
            <a:ext cx="5209425" cy="373028"/>
            <a:chOff x="460713" y="1147906"/>
            <a:chExt cx="5209425" cy="373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49FEE-D0BE-F94F-92F4-0EAB74E2CE5B}"/>
                </a:ext>
              </a:extLst>
            </p:cNvPr>
            <p:cNvSpPr txBox="1"/>
            <p:nvPr/>
          </p:nvSpPr>
          <p:spPr>
            <a:xfrm>
              <a:off x="460713" y="1147906"/>
              <a:ext cx="237404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Resulting Model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2BF988-7CE6-704A-BA2E-335CB680282A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/>
              <p:nvPr/>
            </p:nvSpPr>
            <p:spPr>
              <a:xfrm>
                <a:off x="482635" y="2512706"/>
                <a:ext cx="11226729" cy="108459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𝑝𝑝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acc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de-DE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fac</m:t>
                          </m:r>
                          <m: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𝑚𝑔𝑠𝑡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CA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𝕀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𝑏𝑢𝑙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𝑝𝑢𝑟𝑐h𝑎𝑠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CA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5" y="2512706"/>
                <a:ext cx="11226729" cy="1084591"/>
              </a:xfrm>
              <a:prstGeom prst="rect">
                <a:avLst/>
              </a:prstGeom>
              <a:blipFill>
                <a:blip r:embed="rId3"/>
                <a:stretch>
                  <a:fillRect t="-80460" b="-12643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E1CFAAB-8E25-7C41-978E-D30E35F4CAF5}"/>
              </a:ext>
            </a:extLst>
          </p:cNvPr>
          <p:cNvGrpSpPr/>
          <p:nvPr/>
        </p:nvGrpSpPr>
        <p:grpSpPr>
          <a:xfrm>
            <a:off x="460711" y="3697736"/>
            <a:ext cx="5209425" cy="373028"/>
            <a:chOff x="460712" y="4724036"/>
            <a:chExt cx="5209425" cy="37302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92B77D-FD11-F04F-96CD-5919EF353C5B}"/>
                </a:ext>
              </a:extLst>
            </p:cNvPr>
            <p:cNvSpPr txBox="1"/>
            <p:nvPr/>
          </p:nvSpPr>
          <p:spPr>
            <a:xfrm>
              <a:off x="460712" y="4724036"/>
              <a:ext cx="27778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Assessment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9083E0-07D7-954A-94F9-38514E85CB3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2" y="509706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7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AA573DF-19D1-FC45-8594-2D32BCA804C1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6425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4" y="3436807"/>
            <a:ext cx="7017562" cy="373028"/>
            <a:chOff x="460713" y="1147906"/>
            <a:chExt cx="7017562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32490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State-Only vs. State &amp; Region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70175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227156B-562E-9348-92AE-9712163E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28" y="3984505"/>
            <a:ext cx="9609545" cy="9364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F9A703C-4422-3D47-95F5-BC9C924A5DC4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5279D-DED8-B648-A615-3FD939C48AA3}"/>
                </a:ext>
              </a:extLst>
            </p:cNvPr>
            <p:cNvSpPr txBox="1"/>
            <p:nvPr/>
          </p:nvSpPr>
          <p:spPr>
            <a:xfrm>
              <a:off x="460713" y="1147906"/>
              <a:ext cx="24445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 of Levels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952B3C-2401-D346-960C-CE42A7A455A1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7CB183C-383A-C44F-A7D3-B72C1927F7F3}"/>
              </a:ext>
            </a:extLst>
          </p:cNvPr>
          <p:cNvSpPr/>
          <p:nvPr/>
        </p:nvSpPr>
        <p:spPr>
          <a:xfrm>
            <a:off x="903787" y="5592632"/>
            <a:ext cx="10315510" cy="5024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ppm ~ </a:t>
            </a:r>
            <a:r>
              <a:rPr lang="en-GB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fac_mgstr</a:t>
            </a:r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</a:t>
            </a:r>
            <a:r>
              <a:rPr lang="en-GB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bulk_purchase</a:t>
            </a:r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source + (1 | </a:t>
            </a:r>
            <a:r>
              <a:rPr lang="en-GB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USA_region</a:t>
            </a:r>
            <a:r>
              <a:rPr lang="en-GB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+ (1 | state)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26C386D-1498-124D-8A1F-EC14BE5FCC24}"/>
              </a:ext>
            </a:extLst>
          </p:cNvPr>
          <p:cNvSpPr/>
          <p:nvPr/>
        </p:nvSpPr>
        <p:spPr>
          <a:xfrm>
            <a:off x="6021897" y="4981847"/>
            <a:ext cx="148206" cy="549872"/>
          </a:xfrm>
          <a:prstGeom prst="downArrow">
            <a:avLst>
              <a:gd name="adj1" fmla="val 50000"/>
              <a:gd name="adj2" fmla="val 1027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ABD47A-86D7-9E45-968B-A1CE7910FCD4}"/>
              </a:ext>
            </a:extLst>
          </p:cNvPr>
          <p:cNvGrpSpPr/>
          <p:nvPr/>
        </p:nvGrpSpPr>
        <p:grpSpPr>
          <a:xfrm>
            <a:off x="1407552" y="1861384"/>
            <a:ext cx="9376897" cy="1211864"/>
            <a:chOff x="1407552" y="1861384"/>
            <a:chExt cx="9376897" cy="12118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84D801-2E34-5741-9874-949CE1228455}"/>
                </a:ext>
              </a:extLst>
            </p:cNvPr>
            <p:cNvSpPr/>
            <p:nvPr/>
          </p:nvSpPr>
          <p:spPr>
            <a:xfrm>
              <a:off x="1407552" y="1861384"/>
              <a:ext cx="2198578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Region-</a:t>
              </a:r>
              <a:r>
                <a:rPr lang="de-DE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</a:t>
              </a:r>
              <a:endPara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ED857D-CCED-CD4D-B3EF-8A7DA2B61D83}"/>
                </a:ext>
              </a:extLst>
            </p:cNvPr>
            <p:cNvSpPr/>
            <p:nvPr/>
          </p:nvSpPr>
          <p:spPr>
            <a:xfrm>
              <a:off x="4996711" y="1861384"/>
              <a:ext cx="2198578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State-</a:t>
              </a:r>
              <a:r>
                <a:rPr lang="de-DE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</a:t>
              </a:r>
              <a:endPara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A0CD7C-F99D-C649-BE19-CD07E7ABC1C0}"/>
                </a:ext>
              </a:extLst>
            </p:cNvPr>
            <p:cNvSpPr/>
            <p:nvPr/>
          </p:nvSpPr>
          <p:spPr>
            <a:xfrm>
              <a:off x="8585871" y="1861384"/>
              <a:ext cx="2198578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 &amp; Region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3B0576-C1A2-2F4C-9EB7-007250FC8F03}"/>
                    </a:ext>
                  </a:extLst>
                </p:cNvPr>
                <p:cNvSpPr txBox="1"/>
                <p:nvPr/>
              </p:nvSpPr>
              <p:spPr>
                <a:xfrm>
                  <a:off x="3984827" y="2097984"/>
                  <a:ext cx="63318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</m:oMath>
                    </m:oMathPara>
                  </a14:m>
                  <a:endParaRPr 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3B0576-C1A2-2F4C-9EB7-007250FC8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827" y="2097984"/>
                  <a:ext cx="63318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8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F092-3D3B-FD47-A57C-AFE351614EAD}"/>
                    </a:ext>
                  </a:extLst>
                </p:cNvPr>
                <p:cNvSpPr txBox="1"/>
                <p:nvPr/>
              </p:nvSpPr>
              <p:spPr>
                <a:xfrm>
                  <a:off x="7573986" y="2097984"/>
                  <a:ext cx="63318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</m:oMath>
                    </m:oMathPara>
                  </a14:m>
                  <a:endParaRPr lang="en-US" sz="4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F092-3D3B-FD47-A57C-AFE351614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986" y="2097984"/>
                  <a:ext cx="633187" cy="738664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3725" b="-8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387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995327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77082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3FB7D1-4489-3844-BB20-0D8F5C228E77}"/>
              </a:ext>
            </a:extLst>
          </p:cNvPr>
          <p:cNvGrpSpPr/>
          <p:nvPr/>
        </p:nvGrpSpPr>
        <p:grpSpPr>
          <a:xfrm>
            <a:off x="7140116" y="1147906"/>
            <a:ext cx="4591171" cy="373028"/>
            <a:chOff x="460713" y="114790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2829FB-206E-C54A-93B9-CDB03FAA2D2D}"/>
                </a:ext>
              </a:extLst>
            </p:cNvPr>
            <p:cNvSpPr txBox="1"/>
            <p:nvPr/>
          </p:nvSpPr>
          <p:spPr>
            <a:xfrm>
              <a:off x="460713" y="1147906"/>
              <a:ext cx="471631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State Level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98F8F-BDC7-6447-B99E-08EDE92D734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ACD2BF-6E78-C249-BCDA-C9AFDA967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1" r="9033" b="6033"/>
          <a:stretch/>
        </p:blipFill>
        <p:spPr>
          <a:xfrm>
            <a:off x="7140116" y="1609661"/>
            <a:ext cx="4248472" cy="500939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F528FA1-85EF-BA46-B5D7-89D4DA188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3" t="610" r="9403" b="-610"/>
          <a:stretch/>
        </p:blipFill>
        <p:spPr>
          <a:xfrm>
            <a:off x="614059" y="3472897"/>
            <a:ext cx="5635290" cy="320500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B161F7-E2DE-CA4B-AD28-192B2B513094}"/>
              </a:ext>
            </a:extLst>
          </p:cNvPr>
          <p:cNvGrpSpPr/>
          <p:nvPr/>
        </p:nvGrpSpPr>
        <p:grpSpPr>
          <a:xfrm>
            <a:off x="460711" y="1642412"/>
            <a:ext cx="5995329" cy="1721736"/>
            <a:chOff x="460711" y="1642412"/>
            <a:chExt cx="5995329" cy="17217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4D5BE-7622-844C-B694-77D249FDE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711" y="1642412"/>
              <a:ext cx="5995329" cy="172173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8FBC40-CC78-224A-AF6A-E84F89F47C8F}"/>
                </a:ext>
              </a:extLst>
            </p:cNvPr>
            <p:cNvSpPr/>
            <p:nvPr/>
          </p:nvSpPr>
          <p:spPr>
            <a:xfrm>
              <a:off x="551384" y="2924944"/>
              <a:ext cx="5904653" cy="178532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1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11C490-FA10-8842-872E-5247F0A5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4" t="12929" b="16400"/>
          <a:stretch/>
        </p:blipFill>
        <p:spPr>
          <a:xfrm>
            <a:off x="1426920" y="961700"/>
            <a:ext cx="9338160" cy="5596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890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Geographical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2589</TotalTime>
  <Words>288</Words>
  <Application>Microsoft Macintosh PowerPoint</Application>
  <PresentationFormat>Widescreen</PresentationFormat>
  <Paragraphs>103</Paragraphs>
  <Slides>11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Comic Sans MS</vt:lpstr>
      <vt:lpstr>Menlo</vt:lpstr>
      <vt:lpstr>Office Theme</vt:lpstr>
      <vt:lpstr>PowerPoint Presentation</vt:lpstr>
      <vt:lpstr>Methadone Prices on the Black Market Across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Stephan Wilksch</cp:lastModifiedBy>
  <cp:revision>232</cp:revision>
  <dcterms:created xsi:type="dcterms:W3CDTF">2021-09-27T17:03:07Z</dcterms:created>
  <dcterms:modified xsi:type="dcterms:W3CDTF">2021-10-20T03:44:31Z</dcterms:modified>
</cp:coreProperties>
</file>